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wholeTbl>
    <a:band2H>
      <a:tcTxStyle b="def" i="def"/>
      <a:tcStyle>
        <a:tcBdr/>
        <a:fill>
          <a:solidFill>
            <a:srgbClr val="E6E1C6">
              <a:alpha val="19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3175" cap="flat">
              <a:solidFill>
                <a:srgbClr val="766246"/>
              </a:solidFill>
              <a:prstDash val="solid"/>
              <a:miter lim="400000"/>
            </a:ln>
          </a:left>
          <a:right>
            <a:ln w="12700" cap="flat">
              <a:solidFill>
                <a:srgbClr val="766246"/>
              </a:solidFill>
              <a:prstDash val="solid"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6246"/>
              </a:solidFill>
              <a:prstDash val="solid"/>
              <a:miter lim="400000"/>
            </a:ln>
          </a:top>
          <a:bottom>
            <a:ln w="3175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E8E4D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A7A69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8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FFFCF2"/>
      </a:tcTxStyle>
      <a:tcStyle>
        <a:tcBdr>
          <a:left>
            <a:ln w="12700" cap="flat">
              <a:solidFill>
                <a:srgbClr val="A7A698"/>
              </a:solidFill>
              <a:prstDash val="solid"/>
              <a:miter lim="400000"/>
            </a:ln>
          </a:left>
          <a:right>
            <a:ln w="12700" cap="flat">
              <a:solidFill>
                <a:srgbClr val="4C4F57"/>
              </a:solidFill>
              <a:prstDash val="solid"/>
              <a:miter lim="400000"/>
            </a:ln>
          </a:right>
          <a:top>
            <a:ln w="12700" cap="flat">
              <a:solidFill>
                <a:srgbClr val="727264"/>
              </a:solidFill>
              <a:prstDash val="solid"/>
              <a:miter lim="400000"/>
            </a:ln>
          </a:top>
          <a:bottom>
            <a:ln w="12700" cap="flat">
              <a:solidFill>
                <a:srgbClr val="727264"/>
              </a:solidFill>
              <a:prstDash val="solid"/>
              <a:miter lim="400000"/>
            </a:ln>
          </a:bottom>
          <a:insideH>
            <a:ln w="12700" cap="flat">
              <a:solidFill>
                <a:srgbClr val="727264"/>
              </a:solidFill>
              <a:prstDash val="solid"/>
              <a:miter lim="400000"/>
            </a:ln>
          </a:insideH>
          <a:insideV>
            <a:ln w="12700" cap="flat">
              <a:solidFill>
                <a:srgbClr val="72726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C4F57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4C4F57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29A85"/>
              </a:solidFill>
              <a:prstDash val="solid"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3030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49424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solidFill>
                <a:srgbClr val="F1EEE5"/>
              </a:solidFill>
              <a:prstDash val="solid"/>
              <a:miter lim="400000"/>
            </a:ln>
          </a:bottom>
          <a:insideH>
            <a:ln w="12700" cap="flat">
              <a:solidFill>
                <a:srgbClr val="D9CF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5F5857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CBC7C7"/>
          </a:solidFill>
        </a:fill>
      </a:tcStyle>
    </a:wholeTbl>
    <a:band2H>
      <a:tcTxStyle b="def" i="def"/>
      <a:tcStyle>
        <a:tcBdr/>
        <a:fill>
          <a:solidFill>
            <a:srgbClr val="DED9DA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5F5857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64999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A09C9C"/>
              </a:solidFill>
              <a:prstDash val="solid"/>
              <a:miter lim="400000"/>
            </a:ln>
          </a:left>
          <a:right>
            <a:ln w="12700" cap="flat">
              <a:solidFill>
                <a:srgbClr val="A09C9C"/>
              </a:solidFill>
              <a:prstDash val="solid"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solidFill>
                <a:srgbClr val="A09C9C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e Sub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1016000" y="2032000"/>
            <a:ext cx="10972800" cy="32258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1016000" y="5359400"/>
            <a:ext cx="109728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Jaime Silveira"/>
          <p:cNvSpPr txBox="1"/>
          <p:nvPr>
            <p:ph type="body" sz="quarter" idx="13"/>
          </p:nvPr>
        </p:nvSpPr>
        <p:spPr>
          <a:xfrm>
            <a:off x="1270000" y="6362700"/>
            <a:ext cx="10464800" cy="596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solidFill>
                  <a:srgbClr val="A29A85"/>
                </a:solidFill>
              </a:defRPr>
            </a:lvl1pPr>
          </a:lstStyle>
          <a:p>
            <a:pPr/>
            <a:r>
              <a:t>-Jaime Silveira</a:t>
            </a:r>
          </a:p>
        </p:txBody>
      </p:sp>
      <p:sp>
        <p:nvSpPr>
          <p:cNvPr id="94" name="“Digite uma citação aqui.”"/>
          <p:cNvSpPr txBox="1"/>
          <p:nvPr>
            <p:ph type="body" sz="quarter" idx="14"/>
          </p:nvPr>
        </p:nvSpPr>
        <p:spPr>
          <a:xfrm>
            <a:off x="1270000" y="4210050"/>
            <a:ext cx="10464800" cy="8001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800"/>
              </a:spcBef>
              <a:buSzTx/>
              <a:buNone/>
              <a:defRPr i="1" sz="48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“Digite uma citação aqui.”</a:t>
            </a:r>
          </a:p>
        </p:txBody>
      </p:sp>
      <p:sp>
        <p:nvSpPr>
          <p:cNvPr id="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57638500_2257x3000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/>
          <p:nvPr>
            <p:ph type="pic" sz="half" idx="13"/>
          </p:nvPr>
        </p:nvSpPr>
        <p:spPr>
          <a:xfrm>
            <a:off x="2819400" y="1257300"/>
            <a:ext cx="7366000" cy="5372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o Título"/>
          <p:cNvSpPr txBox="1"/>
          <p:nvPr>
            <p:ph type="title"/>
          </p:nvPr>
        </p:nvSpPr>
        <p:spPr>
          <a:xfrm>
            <a:off x="1028700" y="6743700"/>
            <a:ext cx="10972800" cy="1524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22" name="Nível de Corpo Um…"/>
          <p:cNvSpPr txBox="1"/>
          <p:nvPr>
            <p:ph type="body" sz="quarter" idx="1"/>
          </p:nvPr>
        </p:nvSpPr>
        <p:spPr>
          <a:xfrm>
            <a:off x="1028700" y="8255000"/>
            <a:ext cx="10972800" cy="1193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- Centr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/>
          <p:nvPr>
            <p:ph type="title"/>
          </p:nvPr>
        </p:nvSpPr>
        <p:spPr>
          <a:xfrm>
            <a:off x="1016000" y="3263900"/>
            <a:ext cx="10972800" cy="3225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31" name="Número do Slide"/>
          <p:cNvSpPr txBox="1"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/>
          <p:nvPr>
            <p:ph type="pic" sz="quarter" idx="13"/>
          </p:nvPr>
        </p:nvSpPr>
        <p:spPr>
          <a:xfrm>
            <a:off x="7664450" y="2044700"/>
            <a:ext cx="4267200" cy="5638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o Título"/>
          <p:cNvSpPr txBox="1"/>
          <p:nvPr>
            <p:ph type="title"/>
          </p:nvPr>
        </p:nvSpPr>
        <p:spPr>
          <a:xfrm>
            <a:off x="762000" y="2311400"/>
            <a:ext cx="6324600" cy="31877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40" name="Nível de Corpo Um…"/>
          <p:cNvSpPr txBox="1"/>
          <p:nvPr>
            <p:ph type="body" sz="quarter" idx="1"/>
          </p:nvPr>
        </p:nvSpPr>
        <p:spPr>
          <a:xfrm>
            <a:off x="762000" y="5626100"/>
            <a:ext cx="6324600" cy="323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0" algn="ctr">
              <a:spcBef>
                <a:spcPts val="0"/>
              </a:spcBef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7" name="Nível de Corpo Um…"/>
          <p:cNvSpPr txBox="1"/>
          <p:nvPr>
            <p:ph type="body" idx="1"/>
          </p:nvPr>
        </p:nvSpPr>
        <p:spPr>
          <a:xfrm>
            <a:off x="1016000" y="2768600"/>
            <a:ext cx="10972800" cy="5715000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/>
          <p:nvPr>
            <p:ph type="pic" sz="quarter" idx="13"/>
          </p:nvPr>
        </p:nvSpPr>
        <p:spPr>
          <a:xfrm>
            <a:off x="7410450" y="2806700"/>
            <a:ext cx="4267200" cy="5638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half" idx="1"/>
          </p:nvPr>
        </p:nvSpPr>
        <p:spPr>
          <a:xfrm>
            <a:off x="1016000" y="2768600"/>
            <a:ext cx="54864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3800"/>
              </a:spcBef>
              <a:defRPr sz="3400"/>
            </a:lvl1pPr>
            <a:lvl2pPr>
              <a:spcBef>
                <a:spcPts val="3800"/>
              </a:spcBef>
              <a:defRPr sz="3400"/>
            </a:lvl2pPr>
            <a:lvl3pPr>
              <a:spcBef>
                <a:spcPts val="3800"/>
              </a:spcBef>
              <a:defRPr sz="3400"/>
            </a:lvl3pPr>
            <a:lvl4pPr marL="1625600">
              <a:spcBef>
                <a:spcPts val="3800"/>
              </a:spcBef>
              <a:defRPr sz="3400"/>
            </a:lvl4pPr>
            <a:lvl5pPr marL="2070100">
              <a:spcBef>
                <a:spcPts val="3800"/>
              </a:spcBef>
              <a:defRPr sz="3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/>
          <p:nvPr>
            <p:ph type="pic" sz="quarter" idx="13"/>
          </p:nvPr>
        </p:nvSpPr>
        <p:spPr>
          <a:xfrm>
            <a:off x="7394351" y="4637752"/>
            <a:ext cx="4686301" cy="4152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m"/>
          <p:cNvSpPr/>
          <p:nvPr>
            <p:ph type="pic" sz="quarter" idx="14"/>
          </p:nvPr>
        </p:nvSpPr>
        <p:spPr>
          <a:xfrm>
            <a:off x="7394351" y="927100"/>
            <a:ext cx="4686301" cy="285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m"/>
          <p:cNvSpPr/>
          <p:nvPr>
            <p:ph type="pic" sz="half" idx="15"/>
          </p:nvPr>
        </p:nvSpPr>
        <p:spPr>
          <a:xfrm>
            <a:off x="914400" y="927100"/>
            <a:ext cx="5626100" cy="7861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o Slide"/>
          <p:cNvSpPr txBox="1"/>
          <p:nvPr>
            <p:ph type="sldNum" sz="quarter" idx="2"/>
          </p:nvPr>
        </p:nvSpPr>
        <p:spPr>
          <a:xfrm>
            <a:off x="6324599" y="9004300"/>
            <a:ext cx="342901" cy="3683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/>
          <p:nvPr>
            <p:ph type="body" idx="1"/>
          </p:nvPr>
        </p:nvSpPr>
        <p:spPr>
          <a:xfrm>
            <a:off x="1016000" y="1270000"/>
            <a:ext cx="10972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" name="Texto do Título"/>
          <p:cNvSpPr txBox="1"/>
          <p:nvPr>
            <p:ph type="title"/>
          </p:nvPr>
        </p:nvSpPr>
        <p:spPr>
          <a:xfrm>
            <a:off x="1016000" y="546100"/>
            <a:ext cx="10972800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6324599" y="90043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buClrTx/>
              <a:defRPr sz="1800">
                <a:latin typeface="Cochin"/>
                <a:ea typeface="Cochin"/>
                <a:cs typeface="Cochin"/>
                <a:sym typeface="Coc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8382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181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1562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1943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2324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2705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3086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3467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iniProjeto nodeMCU"/>
          <p:cNvSpPr txBox="1"/>
          <p:nvPr>
            <p:ph type="ctrTitle"/>
          </p:nvPr>
        </p:nvSpPr>
        <p:spPr>
          <a:xfrm>
            <a:off x="1015999" y="4639733"/>
            <a:ext cx="10972801" cy="3225801"/>
          </a:xfrm>
          <a:prstGeom prst="rect">
            <a:avLst/>
          </a:prstGeom>
        </p:spPr>
        <p:txBody>
          <a:bodyPr/>
          <a:lstStyle/>
          <a:p>
            <a:pPr/>
            <a:r>
              <a:t>MiniProjeto nodeMCU</a:t>
            </a:r>
          </a:p>
        </p:txBody>
      </p:sp>
      <p:sp>
        <p:nvSpPr>
          <p:cNvPr id="120" name="Anna Leticia Alegria…"/>
          <p:cNvSpPr txBox="1"/>
          <p:nvPr>
            <p:ph type="subTitle" sz="quarter" idx="1"/>
          </p:nvPr>
        </p:nvSpPr>
        <p:spPr>
          <a:xfrm>
            <a:off x="846666" y="8153399"/>
            <a:ext cx="10972801" cy="1231901"/>
          </a:xfrm>
          <a:prstGeom prst="rect">
            <a:avLst/>
          </a:prstGeom>
        </p:spPr>
        <p:txBody>
          <a:bodyPr/>
          <a:lstStyle/>
          <a:p>
            <a:pPr defTabSz="391414">
              <a:defRPr sz="2814">
                <a:effectLst>
                  <a:outerShdw sx="100000" sy="100000" kx="0" ky="0" algn="b" rotWithShape="0" blurRad="17018" dist="17018" dir="13500000">
                    <a:srgbClr val="424242">
                      <a:alpha val="50000"/>
                    </a:srgbClr>
                  </a:outerShdw>
                </a:effectLst>
              </a:defRPr>
            </a:pPr>
            <a:r>
              <a:t>Anna Leticia Alegria</a:t>
            </a:r>
          </a:p>
          <a:p>
            <a:pPr defTabSz="391414">
              <a:defRPr sz="2814">
                <a:effectLst>
                  <a:outerShdw sx="100000" sy="100000" kx="0" ky="0" algn="b" rotWithShape="0" blurRad="17018" dist="17018" dir="13500000">
                    <a:srgbClr val="424242">
                      <a:alpha val="50000"/>
                    </a:srgbClr>
                  </a:outerShdw>
                </a:effectLst>
              </a:defRPr>
            </a:pPr>
            <a:r>
              <a:t>Pedro Ferreira</a:t>
            </a:r>
          </a:p>
          <a:p>
            <a:pPr defTabSz="391414">
              <a:defRPr sz="2814">
                <a:effectLst>
                  <a:outerShdw sx="100000" sy="100000" kx="0" ky="0" algn="b" rotWithShape="0" blurRad="17018" dist="17018" dir="13500000">
                    <a:srgbClr val="424242">
                      <a:alpha val="50000"/>
                    </a:srgbClr>
                  </a:outerShdw>
                </a:effectLst>
              </a:defRPr>
            </a:pPr>
            <a:r>
              <a:t>Renan da Fonte</a:t>
            </a:r>
          </a:p>
        </p:txBody>
      </p:sp>
      <p:pic>
        <p:nvPicPr>
          <p:cNvPr id="121" name="Captura de Tela 2018-05-25 às 21.01.54.png" descr="Captura de Tela 2018-05-25 às 21.01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102" y="341721"/>
            <a:ext cx="8630596" cy="5350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pic>
        <p:nvPicPr>
          <p:cNvPr id="124" name="VIDEO.mov" descr="VIDE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55822" y="2350096"/>
            <a:ext cx="8493156" cy="6577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00000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2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ö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Löve</a:t>
            </a:r>
          </a:p>
        </p:txBody>
      </p:sp>
      <p:pic>
        <p:nvPicPr>
          <p:cNvPr id="127" name="Captura de Tela 2018-05-25 às 21.32.39.png" descr="Captura de Tela 2018-05-25 às 21.32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4850" y="2580216"/>
            <a:ext cx="6515100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Captura de Tela 2018-05-25 às 21.33.00.png" descr="Captura de Tela 2018-05-25 às 21.33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8546" y="7116233"/>
            <a:ext cx="6107708" cy="199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Lö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Löve</a:t>
            </a:r>
          </a:p>
        </p:txBody>
      </p:sp>
      <p:pic>
        <p:nvPicPr>
          <p:cNvPr id="131" name="Captura de Tela 2018-05-25 às 21.35.55.png" descr="Captura de Tela 2018-05-25 às 21.35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1100" y="2404644"/>
            <a:ext cx="5562600" cy="453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Captura de Tela 2018-05-25 às 21.33.36.png" descr="Captura de Tela 2018-05-25 às 21.33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5200" y="7315200"/>
            <a:ext cx="5994400" cy="111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deMC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nodeMCU</a:t>
            </a:r>
          </a:p>
        </p:txBody>
      </p:sp>
      <p:sp>
        <p:nvSpPr>
          <p:cNvPr id="135" name="montaJson —&gt; principal função, responsável tanto por montar o json, partir dos dados enviados pela wifi.sta.getap(), como pela publicação deste json no mqt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9763" indent="-389763" defTabSz="543305">
              <a:spcBef>
                <a:spcPts val="2700"/>
              </a:spcBef>
              <a:defRPr sz="3720"/>
            </a:pPr>
            <a:r>
              <a:t>montaJson —&gt; principal função, responsável tanto por montar o json, partir dos dados enviados pela wifi.sta.getap(), como pela publicação deste json no mqtt</a:t>
            </a:r>
          </a:p>
          <a:p>
            <a:pPr marL="389763" indent="-389763" defTabSz="543305">
              <a:spcBef>
                <a:spcPts val="2700"/>
              </a:spcBef>
              <a:defRPr sz="3720"/>
            </a:pPr>
            <a:r>
              <a:t>publica —&gt; responsável por chamar  wifi.sta.getap(montaJson) e passar o client</a:t>
            </a:r>
          </a:p>
          <a:p>
            <a:pPr marL="389763" indent="-389763" defTabSz="543305">
              <a:spcBef>
                <a:spcPts val="2700"/>
              </a:spcBef>
              <a:defRPr sz="3720"/>
            </a:pPr>
            <a:r>
              <a:t>novaInscricao —&gt; callback do subscribe no tópico do love, recebe o tópico a ser enviado o pedido e chama a publicar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ificulda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Dificuldades</a:t>
            </a:r>
          </a:p>
        </p:txBody>
      </p:sp>
      <p:sp>
        <p:nvSpPr>
          <p:cNvPr id="138" name="Utilizacao do NodeMCU no Linu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6234" indent="-356234">
              <a:spcBef>
                <a:spcPts val="3800"/>
              </a:spcBef>
              <a:defRPr sz="3400"/>
            </a:pPr>
            <a:r>
              <a:t>Utilizacao do NodeMCU no Linux</a:t>
            </a:r>
          </a:p>
          <a:p>
            <a:pPr marL="356234" indent="-356234">
              <a:spcBef>
                <a:spcPts val="3800"/>
              </a:spcBef>
              <a:defRPr sz="3400"/>
            </a:pPr>
            <a:r>
              <a:t>Comunicação do mqtt no NodeMCU</a:t>
            </a:r>
          </a:p>
          <a:p>
            <a:pPr marL="356234" indent="-356234">
              <a:spcBef>
                <a:spcPts val="3800"/>
              </a:spcBef>
              <a:defRPr sz="3400"/>
            </a:pPr>
            <a:r>
              <a:t>Problemas com as bibliotecas do mqtt</a:t>
            </a:r>
          </a:p>
          <a:p>
            <a:pPr marL="356234" indent="-356234">
              <a:spcBef>
                <a:spcPts val="3800"/>
              </a:spcBef>
              <a:defRPr sz="3400"/>
            </a:pPr>
            <a:r>
              <a:t>Problemas com drivers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Vintage">
  <a:themeElements>
    <a:clrScheme name="Vintage">
      <a:dk1>
        <a:srgbClr val="6F6A5A"/>
      </a:dk1>
      <a:lt1>
        <a:srgbClr val="142B6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29A85"/>
          </a:buClr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intage">
  <a:themeElements>
    <a:clrScheme name="Vintage">
      <a:dk1>
        <a:srgbClr val="000000"/>
      </a:dk1>
      <a:lt1>
        <a:srgbClr val="FFFFF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29A85"/>
          </a:buClr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